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77BD-95EF-4092-98AA-45E6CF371C5B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16DC6-D544-4AB7-92D6-71B48338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946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77BD-95EF-4092-98AA-45E6CF371C5B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16DC6-D544-4AB7-92D6-71B48338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5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77BD-95EF-4092-98AA-45E6CF371C5B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16DC6-D544-4AB7-92D6-71B48338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45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77BD-95EF-4092-98AA-45E6CF371C5B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16DC6-D544-4AB7-92D6-71B48338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2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77BD-95EF-4092-98AA-45E6CF371C5B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16DC6-D544-4AB7-92D6-71B48338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5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77BD-95EF-4092-98AA-45E6CF371C5B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16DC6-D544-4AB7-92D6-71B48338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5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77BD-95EF-4092-98AA-45E6CF371C5B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16DC6-D544-4AB7-92D6-71B48338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7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77BD-95EF-4092-98AA-45E6CF371C5B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16DC6-D544-4AB7-92D6-71B48338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1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77BD-95EF-4092-98AA-45E6CF371C5B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16DC6-D544-4AB7-92D6-71B48338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9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77BD-95EF-4092-98AA-45E6CF371C5B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16DC6-D544-4AB7-92D6-71B48338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01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77BD-95EF-4092-98AA-45E6CF371C5B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16DC6-D544-4AB7-92D6-71B48338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00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D77BD-95EF-4092-98AA-45E6CF371C5B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16DC6-D544-4AB7-92D6-71B483381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ATLAS Logos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83" y="2511739"/>
            <a:ext cx="2746834" cy="2702884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533" y="2580367"/>
            <a:ext cx="2699933" cy="2677433"/>
          </a:xfrm>
        </p:spPr>
      </p:pic>
      <p:sp>
        <p:nvSpPr>
          <p:cNvPr id="3" name="TextBox 2"/>
          <p:cNvSpPr txBox="1"/>
          <p:nvPr/>
        </p:nvSpPr>
        <p:spPr>
          <a:xfrm>
            <a:off x="1066800" y="5715000"/>
            <a:ext cx="7010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ATLAS Surveillance Program logo.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57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ATLAS Surveillance Program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615" y="1295400"/>
            <a:ext cx="3398185" cy="484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6306235"/>
            <a:ext cx="7467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Pfizer ATLAS Program flyer (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front). 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90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ATLAS Surveillance Program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371600"/>
            <a:ext cx="7165163" cy="45259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8200" y="6172200"/>
            <a:ext cx="7467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Pfizer ATLAS Program exhibit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enders. 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657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26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ATLAS Logos</vt:lpstr>
      <vt:lpstr>ATLAS Surveillance Program</vt:lpstr>
      <vt:lpstr>ATLAS Surveillance Program</vt:lpstr>
    </vt:vector>
  </TitlesOfParts>
  <Company>Pfizer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Cheng, Kristin</dc:creator>
  <cp:lastModifiedBy>Grossman, Stephanie</cp:lastModifiedBy>
  <cp:revision>9</cp:revision>
  <dcterms:created xsi:type="dcterms:W3CDTF">2017-12-12T13:55:11Z</dcterms:created>
  <dcterms:modified xsi:type="dcterms:W3CDTF">2018-01-09T17:05:30Z</dcterms:modified>
</cp:coreProperties>
</file>